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3" r:id="rId4"/>
    <p:sldId id="265" r:id="rId5"/>
    <p:sldId id="267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83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463E170-A663-2F09-44A1-6F8A374DC0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6A3DB79-E42F-86BE-7F45-859A0676E1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24B9EBF-1A7B-BB7A-8E62-CEF448011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3F62461-47B2-9132-7AFB-9EFECE3C8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052E785-FC17-2EF5-0F50-C00D6B195B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2499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0746E9-E2DF-AFCD-92C4-528A324C75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5DF6E4-509F-5AA1-8D71-4081FE2899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06EFF21-6EA6-AC2C-B83B-C14A14AF5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0CD1DA2-7FB8-3981-977A-00631D6E37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A23A9C-C129-2C90-C244-A724254C4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8145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95D0925-02EB-E640-E0BB-3478B7C8B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AFA3529-C9B4-30EC-F422-E740C21443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FD3025-5378-6E03-3CD8-CFB7F660D8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6EAFC1-C13D-A81D-C7C3-74549E4A6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7AB9AF-40AD-7227-E4CC-3AD9C11D4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90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1B5FD1-B31A-F290-67A4-978B756F08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DFF8AC-17E0-2113-487F-36E3029994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AE2977-1D0E-8909-9BD3-990614EF05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74306B9-1F8D-4D65-75B9-2B156B78B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263DB7-8EF5-BC68-163F-AFFAF7DEE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871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F2653CB-DB91-7665-4A09-02DE21834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815A17-650B-C682-E2A0-71E5B8AE07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F82452-AFB9-1C74-F9F6-33B0487DB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0B925F-7AB2-6F19-D121-29CC184FFA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53EB1A4-7E1F-2DCF-8291-B685B27B2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579047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8DC6D6-27A3-18AE-D933-A1805FC68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0344517-97D8-961D-927E-860F485436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59AFAB65-1562-8B58-1B1E-BCDE20A835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21DE6AD-2887-F8F7-FCD2-40FF051C4C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F6F4CE4-73B8-2810-E6A4-99DB45AF14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0E9019-3CAA-E3B9-3733-4725A0EC5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1107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38F7B94-8B3C-5462-1845-B4E8FA326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BAF03F1-888E-5241-BE3B-4B8A400CE1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7C5A76A-76A0-E594-C0D7-5A66D9E6E9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0F83DD9-BD3F-389F-46AE-CC848318D3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3232C60-2DFB-0ADB-9E6A-BDAC1D8C2D4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B7436C9-A5AC-7624-D117-6A81D20A2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3DD2B64-DF21-3676-3399-7F84A53CB1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DE86DC9-8BD3-FD78-5F2F-E640870255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235074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E074E1-0156-0105-1CAE-07E68DDE33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DC9B7BD-C7E6-54D9-FECF-4ADE4756D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EC6CF7F-775E-3DCB-3281-673BAEC02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807B2C6-B9A0-C43F-032A-06500C7EB0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26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A83D9E0-EB2A-0476-023C-694FF5F6F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EEF1E0D-2480-26BE-6986-9992BF272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0701411-E54A-CA77-9217-5969269ECA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22095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1079AF-6139-2D5C-5FAB-0AE6D7B5D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ED0B92-8B5D-A870-22F7-531AA47313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F80696-568F-D28D-FDA2-56EF534DB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530F873-541C-04CE-D016-3BE5AF5ED3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CE8F5E4-FB16-87BF-F963-5DCEC305D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74871FC-1855-99CC-45A0-98B2935F9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683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C00383-BB25-E106-E47C-14CC3C497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1B13255-3843-D956-BF10-06ABE792685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F0695E7-8B62-8AA3-C0D8-A18BC608A8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82F66A9-33A6-2BA8-3651-3C7733158B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E18DAB4-08D7-3B29-3CF4-6A600CD07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A3E6133-8160-DCE7-A64F-2C15C2E95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57834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A9AE058-D14F-01E7-8120-0E50954B68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8C41480-9839-E8DA-221A-4E63C64E83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29069-749E-C1A1-0AF6-EB27764094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5C4F079-3AD2-4DF9-9369-8FA7F5A0503B}" type="datetimeFigureOut">
              <a:rPr lang="ko-KR" altLang="en-US" smtClean="0"/>
              <a:t>2024-12-06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C8D5A97-11C3-CE12-18AB-32DAFCFAFD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95DA01-6FB2-EC21-F818-E52A839B61A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ACBCC66-DDFF-4760-84A8-6ADB66F3DAF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6120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ECD3D520-BF2B-C95F-4CCE-8C7B6265A9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559" y="1572917"/>
            <a:ext cx="6397711" cy="476220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71ABAFD-3C61-543A-46EE-A98E1DE49D58}"/>
              </a:ext>
            </a:extLst>
          </p:cNvPr>
          <p:cNvSpPr txBox="1"/>
          <p:nvPr/>
        </p:nvSpPr>
        <p:spPr>
          <a:xfrm>
            <a:off x="0" y="331065"/>
            <a:ext cx="12192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/>
              <a:t>게임 제작 최종 발표</a:t>
            </a:r>
          </a:p>
        </p:txBody>
      </p:sp>
    </p:spTree>
    <p:extLst>
      <p:ext uri="{BB962C8B-B14F-4D97-AF65-F5344CB8AC3E}">
        <p14:creationId xmlns:p14="http://schemas.microsoft.com/office/powerpoint/2010/main" val="12880718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FFD28A-A2FA-520E-0914-2F6BF39360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DE32FE-4F2F-2DC9-A5A7-7A83FDCD0F08}"/>
              </a:ext>
            </a:extLst>
          </p:cNvPr>
          <p:cNvSpPr txBox="1"/>
          <p:nvPr/>
        </p:nvSpPr>
        <p:spPr>
          <a:xfrm>
            <a:off x="0" y="0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/>
              <a:t>개발 진척도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71CF16-71FD-4E39-64F7-0310CB112FFE}"/>
              </a:ext>
            </a:extLst>
          </p:cNvPr>
          <p:cNvSpPr txBox="1"/>
          <p:nvPr/>
        </p:nvSpPr>
        <p:spPr>
          <a:xfrm>
            <a:off x="0" y="1229710"/>
            <a:ext cx="121919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리소스 수집 및 월드 생성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(100%)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필요 리소스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수집 및 월드 생성 성공적으로 완료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캐릭터 생성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(100%)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플레이어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적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명 전원 생성 완료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히트박스 제작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(90%)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피격판정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&amp;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공격 시 공격 판정 구별은 완료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단 캐릭터의 움직임이 변해도 피격 히트박스의 변화는 없음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필요 물리법칙 구현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(100%)</a:t>
            </a:r>
          </a:p>
          <a:p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낙하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바닥과의 충돌 등 필요 물리법칙 전부 구현 완료</a:t>
            </a:r>
          </a:p>
        </p:txBody>
      </p:sp>
    </p:spTree>
    <p:extLst>
      <p:ext uri="{BB962C8B-B14F-4D97-AF65-F5344CB8AC3E}">
        <p14:creationId xmlns:p14="http://schemas.microsoft.com/office/powerpoint/2010/main" val="3251704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AC368BA-2B74-306A-671D-F187F38517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0CA1C2-A879-E5C8-8DE0-095ED497CA9E}"/>
              </a:ext>
            </a:extLst>
          </p:cNvPr>
          <p:cNvSpPr txBox="1"/>
          <p:nvPr/>
        </p:nvSpPr>
        <p:spPr>
          <a:xfrm>
            <a:off x="0" y="0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400" dirty="0"/>
              <a:t>개발 진척도</a:t>
            </a:r>
            <a:endParaRPr lang="ko-KR" alt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4BD502-2F71-E617-8757-4335D039C47C}"/>
              </a:ext>
            </a:extLst>
          </p:cNvPr>
          <p:cNvSpPr txBox="1"/>
          <p:nvPr/>
        </p:nvSpPr>
        <p:spPr>
          <a:xfrm>
            <a:off x="0" y="1229710"/>
            <a:ext cx="1219199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공격 및 피격 판정 구현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(100%)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공격시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대미지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시스템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넉백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시스템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히트박스 교차 판정 전부 구현 완료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AI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구현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(80%)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AI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의 필수 움직임은 전부 구현 완료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단 점프 중 이동이 부자연스러운 문제가 남음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7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사망 및 생명 시스템 구현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(100%)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사망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대미지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시스템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대미지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누적에 의한 </a:t>
            </a:r>
            <a:r>
              <a:rPr lang="ko-KR" altLang="en-US" sz="24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넉백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변화 구현 완료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8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주차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: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최종 테스트 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(80%)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&gt; 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히트박스</a:t>
            </a:r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AI</a:t>
            </a:r>
            <a:r>
              <a:rPr lang="ko-KR" altLang="en-US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구현의 일부 문제점 외에 구상한 부분은 전부 구현 완료했음을 확인</a:t>
            </a:r>
            <a:endParaRPr lang="en-US" altLang="ko-KR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9722758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DB058921-F03C-729F-5A0D-EC025A80E2BB}"/>
              </a:ext>
            </a:extLst>
          </p:cNvPr>
          <p:cNvSpPr txBox="1"/>
          <p:nvPr/>
        </p:nvSpPr>
        <p:spPr>
          <a:xfrm>
            <a:off x="0" y="175491"/>
            <a:ext cx="12191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5400" dirty="0" err="1"/>
              <a:t>Github</a:t>
            </a:r>
            <a:r>
              <a:rPr lang="en-US" altLang="ko-KR" sz="5400" dirty="0"/>
              <a:t> </a:t>
            </a:r>
            <a:r>
              <a:rPr lang="ko-KR" altLang="en-US" sz="5400" dirty="0" err="1"/>
              <a:t>커밋</a:t>
            </a:r>
            <a:r>
              <a:rPr lang="ko-KR" altLang="en-US" sz="5400" dirty="0"/>
              <a:t> 통계</a:t>
            </a:r>
            <a:endParaRPr lang="ko-KR" altLang="en-US" sz="1600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959F9FA-8FB9-5CE5-FFCD-58739ED9DBCF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6749"/>
          <a:stretch/>
        </p:blipFill>
        <p:spPr>
          <a:xfrm>
            <a:off x="125128" y="1091666"/>
            <a:ext cx="7863840" cy="536768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77147E-D713-5698-4F11-2F7434E11126}"/>
              </a:ext>
            </a:extLst>
          </p:cNvPr>
          <p:cNvSpPr txBox="1"/>
          <p:nvPr/>
        </p:nvSpPr>
        <p:spPr>
          <a:xfrm>
            <a:off x="7988968" y="1098821"/>
            <a:ext cx="420303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 6 :	3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 13 :	14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 20 :	11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Oct 27 : 	35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 3 : 	30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 10 : 	28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 17 : 	15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Nov 24 : 	25</a:t>
            </a:r>
          </a:p>
          <a:p>
            <a:r>
              <a:rPr lang="en-US" altLang="ko-KR" sz="2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Dec 1 : 	10</a:t>
            </a:r>
            <a:endParaRPr lang="ko-KR" altLang="en-US" sz="24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2333876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KakaoTalk_20241207_150541169">
            <a:hlinkClick r:id="" action="ppaction://media"/>
            <a:extLst>
              <a:ext uri="{FF2B5EF4-FFF2-40B4-BE49-F238E27FC236}">
                <a16:creationId xmlns:a16="http://schemas.microsoft.com/office/drawing/2014/main" id="{E8F55BA5-E449-82FB-7A85-6FED4ECBB5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162425" y="0"/>
            <a:ext cx="38671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8760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0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986</TotalTime>
  <Words>242</Words>
  <Application>Microsoft Office PowerPoint</Application>
  <PresentationFormat>와이드스크린</PresentationFormat>
  <Paragraphs>35</Paragraphs>
  <Slides>5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8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이현석(2021182031)</dc:creator>
  <cp:lastModifiedBy>이현석(2021182031)</cp:lastModifiedBy>
  <cp:revision>4</cp:revision>
  <dcterms:created xsi:type="dcterms:W3CDTF">2024-11-17T06:33:10Z</dcterms:created>
  <dcterms:modified xsi:type="dcterms:W3CDTF">2024-12-07T06:11:23Z</dcterms:modified>
</cp:coreProperties>
</file>

<file path=docProps/thumbnail.jpeg>
</file>